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8" r:id="rId4"/>
    <p:sldId id="263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9" r:id="rId19"/>
    <p:sldId id="278" r:id="rId20"/>
    <p:sldId id="281" r:id="rId21"/>
    <p:sldId id="289" r:id="rId22"/>
    <p:sldId id="284" r:id="rId23"/>
    <p:sldId id="287" r:id="rId24"/>
    <p:sldId id="285" r:id="rId25"/>
    <p:sldId id="286" r:id="rId2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55" d="100"/>
          <a:sy n="55" d="100"/>
        </p:scale>
        <p:origin x="3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DF74B-0BDA-43D3-90BF-5F7E994E4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EB750-AF73-42F6-88DD-43FA9420A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778C9-CC0E-41F9-BEB9-5D4BA6BFC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07D0-F98E-4ED7-9168-C21F18879858}" type="datetimeFigureOut">
              <a:rPr lang="en-NL" smtClean="0"/>
              <a:t>08/03/2021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37AC3-7AFF-4F09-B1EA-5C83E963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29A7C-F98D-42D4-A9BC-3DE11746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C015-E2C4-4235-BADD-D359567958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435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9E0F1-F8A4-4C40-9061-7089FA8B0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318FD-BAB7-466F-9AE4-1EFC334CA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C557B-A51D-4017-BA8B-631490788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07D0-F98E-4ED7-9168-C21F18879858}" type="datetimeFigureOut">
              <a:rPr lang="en-NL" smtClean="0"/>
              <a:t>08/03/2021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5FBC9-470F-4E55-A23F-E0D9C040A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86D9E-0CE0-4D0B-AEF6-3D633F84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C015-E2C4-4235-BADD-D359567958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829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3E62D4-8332-4E24-8460-C632703880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4D13E-3817-4392-B9E1-707ACF2E0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D43EA-4F62-49BE-9BC0-6DE24354C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07D0-F98E-4ED7-9168-C21F18879858}" type="datetimeFigureOut">
              <a:rPr lang="en-NL" smtClean="0"/>
              <a:t>08/03/2021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74476-F416-42D5-9EF0-66572602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420C3-DADE-49D7-83E4-C5DEF0E00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C015-E2C4-4235-BADD-D359567958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2686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831E2-DE3F-4450-A1DA-D42958BF3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375F9-93AF-4C50-B232-B91516CCD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09A99-F9E0-4307-9B94-5DA7313F9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07D0-F98E-4ED7-9168-C21F18879858}" type="datetimeFigureOut">
              <a:rPr lang="en-NL" smtClean="0"/>
              <a:t>08/03/2021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6F713-9FE5-402F-A9A0-9EE8ECFC9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43B81-96DB-4BCF-882E-9E03EB60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C015-E2C4-4235-BADD-D359567958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6689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0933E-88D7-4F6B-B472-B29B62D0A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745A5-B5FD-49C2-ABD4-3FBFF75E0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76DD5-453F-460D-9B7D-FCDE4EB40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07D0-F98E-4ED7-9168-C21F18879858}" type="datetimeFigureOut">
              <a:rPr lang="en-NL" smtClean="0"/>
              <a:t>08/03/2021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8C031-A71A-4FBB-9358-0BB8C46FC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26174-515D-4A72-A07D-F218296A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C015-E2C4-4235-BADD-D359567958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35422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1334-5632-42D0-B7CB-0C08DE8E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87A78-3A33-427B-9160-7FACFB05B5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DE3DA-1C7C-4B92-897A-383C755B0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42A93-A0F5-4011-BD82-DAEFB9454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07D0-F98E-4ED7-9168-C21F18879858}" type="datetimeFigureOut">
              <a:rPr lang="en-NL" smtClean="0"/>
              <a:t>08/03/2021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4301C-9937-4D26-9FDC-62EEDB18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225C8-9978-412F-A0B4-06CA27DA8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C015-E2C4-4235-BADD-D359567958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5073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E29C-A836-4A00-A3D4-E9E4B6E2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050BC-ADCA-4F6F-AC06-5FD17FB71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A159A-244F-4D3B-8A68-82EBD191B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0F8B4-7F5F-4800-AAD4-914D4D5F3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E2DF16-770F-45BC-BB48-C185AABF5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FBDB37-EBF2-4135-BB57-872344F9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07D0-F98E-4ED7-9168-C21F18879858}" type="datetimeFigureOut">
              <a:rPr lang="en-NL" smtClean="0"/>
              <a:t>08/03/2021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2BDB9F-D879-4427-B473-D24A7978B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5F4DD1-3A9C-4061-AFD6-7703E477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C015-E2C4-4235-BADD-D359567958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261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DE948-2083-407B-A6FC-47E8B335C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61880-85F2-4817-B33E-8989D99F0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07D0-F98E-4ED7-9168-C21F18879858}" type="datetimeFigureOut">
              <a:rPr lang="en-NL" smtClean="0"/>
              <a:t>08/03/2021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D71BB-FD1D-4237-9CEA-D2E42BCA1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1E37F-CCC6-406E-8D14-EB69096E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C015-E2C4-4235-BADD-D359567958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2025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B60795-A63A-4F3B-B4B5-0FBDE1CFC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07D0-F98E-4ED7-9168-C21F18879858}" type="datetimeFigureOut">
              <a:rPr lang="en-NL" smtClean="0"/>
              <a:t>08/03/2021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5EF43-2AB8-4C87-B592-13A315B6D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22C99-78B1-41CA-B9DA-9D0874ED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C015-E2C4-4235-BADD-D359567958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69761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1508C-BAFB-4229-A9BD-40628023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08BD8-36D0-40C6-B2C5-3391915F7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AF55B-D84E-442E-8BD3-922B61AB7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ADFA2-F9B6-404B-87A2-274C7D23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07D0-F98E-4ED7-9168-C21F18879858}" type="datetimeFigureOut">
              <a:rPr lang="en-NL" smtClean="0"/>
              <a:t>08/03/2021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45DF1-BBA6-4BBF-B526-5FFA49FD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4F859-9989-40EC-9E33-A6C8BD99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C015-E2C4-4235-BADD-D359567958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11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FFAB1-8630-40F3-A352-9924D2BB2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C702AD-41CC-42CC-8830-FDC3565231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9D23C-62A6-434A-AB75-62E7E116A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BFCFB-5701-4A85-927B-35AE14945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07D0-F98E-4ED7-9168-C21F18879858}" type="datetimeFigureOut">
              <a:rPr lang="en-NL" smtClean="0"/>
              <a:t>08/03/2021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96D1F-87BF-4820-B0D5-A932A2F07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EF28C-C275-4CE6-8AB8-BE7FA93F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AC015-E2C4-4235-BADD-D359567958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91365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D21579-67D9-4F0E-82ED-EA84E7C72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52C8E-6B7B-424B-AA5C-9CC3AB9EB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C1D37-3CF1-4046-96C4-C1FB05605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307D0-F98E-4ED7-9168-C21F18879858}" type="datetimeFigureOut">
              <a:rPr lang="en-NL" smtClean="0"/>
              <a:t>08/03/2021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89645-BEC1-41D7-9EAD-F4F319ABB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4856A-E4DA-44DB-97AE-CC41E76C1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AC015-E2C4-4235-BADD-D359567958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1154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EBA5-1410-45DE-AE69-6E4F403D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chart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F36240-DFC7-411E-A492-44A1008E0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5058"/>
            <a:ext cx="10515600" cy="4072472"/>
          </a:xfrm>
        </p:spPr>
      </p:pic>
    </p:spTree>
    <p:extLst>
      <p:ext uri="{BB962C8B-B14F-4D97-AF65-F5344CB8AC3E}">
        <p14:creationId xmlns:p14="http://schemas.microsoft.com/office/powerpoint/2010/main" val="1440882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D9F09-C601-4D3F-87ED-44B09F63C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Approach-B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7CD90-CBEA-446A-B42F-DE8810287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Determining L-band/R-band</a:t>
            </a:r>
          </a:p>
          <a:p>
            <a:pPr lvl="2"/>
            <a:r>
              <a:rPr lang="en-US" dirty="0"/>
              <a:t>Detect the capillary walls and create lines</a:t>
            </a:r>
          </a:p>
          <a:p>
            <a:pPr lvl="1"/>
            <a:r>
              <a:rPr lang="en-US" dirty="0"/>
              <a:t>Detect particle by drawing 2 circles</a:t>
            </a:r>
          </a:p>
          <a:p>
            <a:pPr lvl="1"/>
            <a:r>
              <a:rPr lang="en-US" dirty="0"/>
              <a:t>Determine L-band from intersection of circles and wall-line</a:t>
            </a:r>
          </a:p>
          <a:p>
            <a:pPr lvl="1"/>
            <a:r>
              <a:rPr lang="en-US" dirty="0"/>
              <a:t>Possible improvement: detect particle by drawing 2 ellipses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50333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4CE5-D60D-4333-82C1-443269355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19-2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D33F5-FE57-4365-8EA9-2FCD4927D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001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7DED-9EDF-4DA6-B78A-CC92B6800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2 sides separately-left</a:t>
            </a:r>
            <a:endParaRPr lang="en-NL" dirty="0"/>
          </a:p>
        </p:txBody>
      </p:sp>
      <p:pic>
        <p:nvPicPr>
          <p:cNvPr id="13" name="Content Placeholder 12" descr="A picture containing indoor, white, dirty&#10;&#10;Description automatically generated">
            <a:extLst>
              <a:ext uri="{FF2B5EF4-FFF2-40B4-BE49-F238E27FC236}">
                <a16:creationId xmlns:a16="http://schemas.microsoft.com/office/drawing/2014/main" id="{44D4FFA7-5150-418A-9317-F6880A256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92" y="1825625"/>
            <a:ext cx="9971816" cy="4351338"/>
          </a:xfrm>
        </p:spPr>
      </p:pic>
    </p:spTree>
    <p:extLst>
      <p:ext uri="{BB962C8B-B14F-4D97-AF65-F5344CB8AC3E}">
        <p14:creationId xmlns:p14="http://schemas.microsoft.com/office/powerpoint/2010/main" val="2821277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1B2B-DC95-4B53-B2BA-33167F55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2 sides separately-right</a:t>
            </a:r>
            <a:endParaRPr lang="en-NL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AE7BBF5-94F8-456E-82E2-9B68EAE23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228" y="1825625"/>
            <a:ext cx="2991544" cy="4351338"/>
          </a:xfrm>
        </p:spPr>
      </p:pic>
    </p:spTree>
    <p:extLst>
      <p:ext uri="{BB962C8B-B14F-4D97-AF65-F5344CB8AC3E}">
        <p14:creationId xmlns:p14="http://schemas.microsoft.com/office/powerpoint/2010/main" val="1553332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3597-0AD2-4D33-B887-E00C671C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live-feed or videos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CD419F-8771-4246-BB4F-B46B244D7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F1FA0A-3407-49D7-96A1-F286E8BF0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664" y="1825624"/>
            <a:ext cx="5086496" cy="44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7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D8307-EFF6-4993-8122-9B9BB80A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N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7E1D4A-31A1-40C9-8D2C-CB38DF35C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353" y="1825625"/>
            <a:ext cx="96472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84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80BE9-F5F1-44E7-A015-288B1494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select line?</a:t>
            </a:r>
            <a:endParaRPr lang="en-NL" dirty="0"/>
          </a:p>
        </p:txBody>
      </p:sp>
      <p:pic>
        <p:nvPicPr>
          <p:cNvPr id="5" name="Content Placeholder 4" descr="A picture containing indoor, dirty&#10;&#10;Description automatically generated">
            <a:extLst>
              <a:ext uri="{FF2B5EF4-FFF2-40B4-BE49-F238E27FC236}">
                <a16:creationId xmlns:a16="http://schemas.microsoft.com/office/drawing/2014/main" id="{A038D7FE-7577-43E0-AECF-A01C83703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9619"/>
            <a:ext cx="10515600" cy="3943350"/>
          </a:xfrm>
        </p:spPr>
      </p:pic>
    </p:spTree>
    <p:extLst>
      <p:ext uri="{BB962C8B-B14F-4D97-AF65-F5344CB8AC3E}">
        <p14:creationId xmlns:p14="http://schemas.microsoft.com/office/powerpoint/2010/main" val="2526291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F77D-910D-49FE-9E09-654A74B7C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1-3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5DEE9-DFD5-4EB1-879E-0A6A0C872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on determining L-band/R-band</a:t>
            </a:r>
          </a:p>
          <a:p>
            <a:r>
              <a:rPr lang="en-US" dirty="0"/>
              <a:t>Calculate volume</a:t>
            </a:r>
          </a:p>
        </p:txBody>
      </p:sp>
    </p:spTree>
    <p:extLst>
      <p:ext uri="{BB962C8B-B14F-4D97-AF65-F5344CB8AC3E}">
        <p14:creationId xmlns:p14="http://schemas.microsoft.com/office/powerpoint/2010/main" val="8436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9AF5-A81A-4322-8C52-C8F0C8E42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Volume spherical cap</a:t>
            </a:r>
            <a:endParaRPr lang="en-NL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D50AAFA-8D6C-4219-BCEB-658B7F836748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∗(3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∗(3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D50AAFA-8D6C-4219-BCEB-658B7F836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picture containing dome, accessory&#10;&#10;Description automatically generated">
            <a:extLst>
              <a:ext uri="{FF2B5EF4-FFF2-40B4-BE49-F238E27FC236}">
                <a16:creationId xmlns:a16="http://schemas.microsoft.com/office/drawing/2014/main" id="{897079F1-A9FA-4FFE-83E0-983702CBB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" r="1" b="389"/>
          <a:stretch/>
        </p:blipFill>
        <p:spPr>
          <a:xfrm>
            <a:off x="6096000" y="845127"/>
            <a:ext cx="4760222" cy="4745825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7786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22BD-F86E-4225-BADF-9CA189ED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Volume Conical frustum</a:t>
            </a:r>
            <a:endParaRPr lang="en-NL" sz="40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268B4B-EE8B-4453-B723-FE3D36CCF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0873"/>
            <a:ext cx="5256396" cy="44281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1361645-103A-40D6-BE1F-0AC18BAFD2F3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r>
                  <a:rPr lang="en-US" sz="2400" dirty="0"/>
                  <a:t>V=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NL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∗(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L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1361645-103A-40D6-BE1F-0AC18BAFD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3"/>
                <a:stretch>
                  <a:fillRect l="-248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541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ACF6F-EF2C-4EBB-8653-B385D6C70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houghlines</a:t>
            </a:r>
            <a:r>
              <a:rPr lang="en-US" dirty="0"/>
              <a:t>/</a:t>
            </a:r>
            <a:r>
              <a:rPr lang="en-US" dirty="0" err="1"/>
              <a:t>houghcircles</a:t>
            </a:r>
            <a:endParaRPr lang="en-NL" dirty="0"/>
          </a:p>
        </p:txBody>
      </p:sp>
      <p:pic>
        <p:nvPicPr>
          <p:cNvPr id="4" name="Content Placeholder 3" descr="A picture containing icon&#10;&#10;Description automatically generated">
            <a:extLst>
              <a:ext uri="{FF2B5EF4-FFF2-40B4-BE49-F238E27FC236}">
                <a16:creationId xmlns:a16="http://schemas.microsoft.com/office/drawing/2014/main" id="{58B1BA41-4E11-4608-93D4-A75B8F442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66" y="1825625"/>
            <a:ext cx="49770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39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42E42-3268-459E-8F8F-9905B91F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Lband</a:t>
            </a:r>
            <a:r>
              <a:rPr lang="en-US" dirty="0"/>
              <a:t>? 48pixels vs 68 pixels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1F1DD0-A0EB-41F4-9371-8C6C835EBA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2216727"/>
            <a:ext cx="5233330" cy="3534198"/>
          </a:xfrm>
          <a:prstGeom prst="rect">
            <a:avLst/>
          </a:prstGeom>
        </p:spPr>
      </p:pic>
      <p:pic>
        <p:nvPicPr>
          <p:cNvPr id="11" name="Content Placeholder 10" descr="A picture containing indoor, dirty&#10;&#10;Description automatically generated">
            <a:extLst>
              <a:ext uri="{FF2B5EF4-FFF2-40B4-BE49-F238E27FC236}">
                <a16:creationId xmlns:a16="http://schemas.microsoft.com/office/drawing/2014/main" id="{69F489E0-4843-4019-BCCF-6E9A48AC90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942630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CC4B-E4C0-477B-ACF7-DB1E30EA4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05-03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2E7BA-407C-44BA-BAAE-DC628B981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averages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74486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7387-750A-4A83-B2B5-43535886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B66CBCB4-0589-4DE6-BC38-C0A5619CC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39480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59436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6158-0465-468B-A623-139B2FE4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names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DA4E0F-3396-44A3-8721-51C656188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5283"/>
            <a:ext cx="10515600" cy="4172021"/>
          </a:xfrm>
        </p:spPr>
      </p:pic>
    </p:spTree>
    <p:extLst>
      <p:ext uri="{BB962C8B-B14F-4D97-AF65-F5344CB8AC3E}">
        <p14:creationId xmlns:p14="http://schemas.microsoft.com/office/powerpoint/2010/main" val="3719515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BB2A-47E1-45FA-8E86-CB8EA8A3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8A8EE08-0EDF-4B46-964D-606253B40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454855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64186-222C-4A06-826B-80E41E564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 in pixels</a:t>
            </a:r>
            <a:endParaRPr lang="en-NL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9499EC2-B069-41EF-845A-BC8DC9C1B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11770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990475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E5EF-1EF7-492C-B661-6B5EADB0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quality</a:t>
            </a:r>
            <a:endParaRPr lang="en-NL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E8B2E30-B837-44B0-A269-85BB26460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774" y="2798619"/>
            <a:ext cx="6529142" cy="3283888"/>
          </a:xfrm>
        </p:spPr>
      </p:pic>
    </p:spTree>
    <p:extLst>
      <p:ext uri="{BB962C8B-B14F-4D97-AF65-F5344CB8AC3E}">
        <p14:creationId xmlns:p14="http://schemas.microsoft.com/office/powerpoint/2010/main" val="2627318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3A7AC-E8F9-4E62-B16F-26F89D7D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edges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8B362-16FD-4E34-9932-F4BB61528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Ap=3	50/50</a:t>
            </a:r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4AB669-BA1A-49C0-899C-0BFE343ECC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Ap=5	500/600</a:t>
            </a:r>
            <a:endParaRPr lang="en-NL" dirty="0"/>
          </a:p>
        </p:txBody>
      </p:sp>
      <p:pic>
        <p:nvPicPr>
          <p:cNvPr id="14" name="Content Placeholder 13" descr="A picture containing nature&#10;&#10;Description automatically generated">
            <a:extLst>
              <a:ext uri="{FF2B5EF4-FFF2-40B4-BE49-F238E27FC236}">
                <a16:creationId xmlns:a16="http://schemas.microsoft.com/office/drawing/2014/main" id="{53F4F90A-9A38-4091-AED7-56AE7CF150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  <p:pic>
        <p:nvPicPr>
          <p:cNvPr id="18" name="Content Placeholder 17" descr="Diagram&#10;&#10;Description automatically generated">
            <a:extLst>
              <a:ext uri="{FF2B5EF4-FFF2-40B4-BE49-F238E27FC236}">
                <a16:creationId xmlns:a16="http://schemas.microsoft.com/office/drawing/2014/main" id="{CF2FB8B2-E677-4E67-A3D8-C6A89767F0D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963593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2462-1721-48FE-A34D-467F93F4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ACEB0-925D-48DA-A159-46E6BC11F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Ap=5 param=43</a:t>
            </a:r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C26D0-D127-4D7A-80F0-85AF47F541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Ap=5 param=44</a:t>
            </a:r>
            <a:endParaRPr lang="en-NL" dirty="0"/>
          </a:p>
        </p:txBody>
      </p:sp>
      <p:pic>
        <p:nvPicPr>
          <p:cNvPr id="9" name="Content Placeholder 8" descr="A picture containing indoor&#10;&#10;Description automatically generated">
            <a:extLst>
              <a:ext uri="{FF2B5EF4-FFF2-40B4-BE49-F238E27FC236}">
                <a16:creationId xmlns:a16="http://schemas.microsoft.com/office/drawing/2014/main" id="{7A7FDD28-99FF-4E9D-81DB-2FFFCE83FDC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pic>
        <p:nvPicPr>
          <p:cNvPr id="7" name="Content Placeholder 5" descr="A picture containing indoor&#10;&#10;Description automatically generated">
            <a:extLst>
              <a:ext uri="{FF2B5EF4-FFF2-40B4-BE49-F238E27FC236}">
                <a16:creationId xmlns:a16="http://schemas.microsoft.com/office/drawing/2014/main" id="{32139856-ECB7-4632-98EB-170D5ECE19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1345689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406D4-EC27-4B7D-B5F8-1ACDB146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right </a:t>
            </a:r>
            <a:r>
              <a:rPr lang="en-US" dirty="0" err="1"/>
              <a:t>Rband</a:t>
            </a:r>
            <a:r>
              <a:rPr lang="en-US" dirty="0"/>
              <a:t>?</a:t>
            </a:r>
            <a:endParaRPr lang="en-NL" dirty="0"/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82F6A7FE-6369-4308-8231-BFDCF51ED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813720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8CFD-10F8-42BD-AD76-5F92F7491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1A389-4541-4B8E-A90A-5D198F98C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exact pressure pump is used/how to control it?</a:t>
            </a:r>
          </a:p>
          <a:p>
            <a:r>
              <a:rPr lang="en-US" dirty="0"/>
              <a:t>What exact camera is used/how to control it?</a:t>
            </a:r>
          </a:p>
          <a:p>
            <a:r>
              <a:rPr lang="en-US" dirty="0"/>
              <a:t>What exactly is </a:t>
            </a:r>
            <a:r>
              <a:rPr lang="en-US" dirty="0" err="1"/>
              <a:t>Rband</a:t>
            </a:r>
            <a:r>
              <a:rPr lang="en-US" dirty="0"/>
              <a:t>?</a:t>
            </a:r>
          </a:p>
          <a:p>
            <a:r>
              <a:rPr lang="en-US" dirty="0"/>
              <a:t>Is the capillary constantly at the same place or does it move?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37637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4D2C-640B-4EC4-9D04-5AED8AF1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15-02</a:t>
            </a:r>
            <a:br>
              <a:rPr lang="en-US"/>
            </a:b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9F3C0-0D1F-444B-AC4D-6558308D3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Comments:</a:t>
            </a:r>
          </a:p>
          <a:p>
            <a:pPr lvl="1"/>
            <a:r>
              <a:rPr lang="en-US" dirty="0"/>
              <a:t>Understand the python functions/parameters</a:t>
            </a:r>
          </a:p>
          <a:p>
            <a:pPr lvl="1"/>
            <a:r>
              <a:rPr lang="en-US" dirty="0"/>
              <a:t>Create 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surfdrive</a:t>
            </a:r>
            <a:r>
              <a:rPr lang="en-US" dirty="0"/>
              <a:t> accounts</a:t>
            </a:r>
          </a:p>
          <a:p>
            <a:pPr lvl="1"/>
            <a:r>
              <a:rPr lang="en-US" dirty="0"/>
              <a:t>Look into </a:t>
            </a:r>
            <a:r>
              <a:rPr lang="en-US" dirty="0" err="1"/>
              <a:t>labview</a:t>
            </a:r>
            <a:endParaRPr lang="en-US" dirty="0"/>
          </a:p>
          <a:p>
            <a:pPr lvl="1"/>
            <a:r>
              <a:rPr lang="en-US" dirty="0"/>
              <a:t>Use raspberry pi to control </a:t>
            </a:r>
            <a:r>
              <a:rPr lang="en-US"/>
              <a:t>or laptop?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7566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D5004-95AD-43F1-AF06-E61E55741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approach-A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8DDA9-007B-40D1-B0E4-47D71BE30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if particle is at the right place</a:t>
            </a:r>
          </a:p>
          <a:p>
            <a:pPr lvl="1"/>
            <a:r>
              <a:rPr lang="en-US" dirty="0"/>
              <a:t>Take a picture</a:t>
            </a:r>
          </a:p>
          <a:p>
            <a:pPr lvl="1"/>
            <a:r>
              <a:rPr lang="en-US" dirty="0"/>
              <a:t>Check if particle is detected and save center coordinates </a:t>
            </a:r>
          </a:p>
          <a:p>
            <a:pPr lvl="1"/>
            <a:r>
              <a:rPr lang="en-US" dirty="0"/>
              <a:t>Wait for time t</a:t>
            </a:r>
          </a:p>
          <a:p>
            <a:pPr lvl="1"/>
            <a:r>
              <a:rPr lang="en-US" dirty="0"/>
              <a:t>Take a picture</a:t>
            </a:r>
          </a:p>
          <a:p>
            <a:pPr lvl="1"/>
            <a:r>
              <a:rPr lang="en-US" dirty="0"/>
              <a:t>Check if particle is detected and compare center coordinates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85881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884254E-04CF-403E-ABBC-AC1DD0C651D9}">
  <we:reference id="8ba814a7-ef72-455d-8a86-74c1e1d529e2" version="4.1.0.1907" store="EXCatalog" storeType="EXCatalog"/>
  <we:alternateReferences>
    <we:reference id="WA104380649" version="4.1.0.1907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263</Words>
  <Application>Microsoft Office PowerPoint</Application>
  <PresentationFormat>Widescreen</PresentationFormat>
  <Paragraphs>55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Flow chart</vt:lpstr>
      <vt:lpstr>Using houghlines/houghcircles</vt:lpstr>
      <vt:lpstr>Bad quality</vt:lpstr>
      <vt:lpstr>Canny edges</vt:lpstr>
      <vt:lpstr>PowerPoint Presentation</vt:lpstr>
      <vt:lpstr>What is the right Rband?</vt:lpstr>
      <vt:lpstr>Questions </vt:lpstr>
      <vt:lpstr>15-02 </vt:lpstr>
      <vt:lpstr>Current approach-A</vt:lpstr>
      <vt:lpstr>Current Approach-B</vt:lpstr>
      <vt:lpstr>19-2</vt:lpstr>
      <vt:lpstr>Detect 2 sides separately-left</vt:lpstr>
      <vt:lpstr>Detect 2 sides separately-right</vt:lpstr>
      <vt:lpstr>Using live-feed or videos</vt:lpstr>
      <vt:lpstr>Github</vt:lpstr>
      <vt:lpstr>How to select line?</vt:lpstr>
      <vt:lpstr>1-3</vt:lpstr>
      <vt:lpstr>Volume spherical cap</vt:lpstr>
      <vt:lpstr>Volume Conical frustum</vt:lpstr>
      <vt:lpstr>Lband? 48pixels vs 68 pixels</vt:lpstr>
      <vt:lpstr>05-03</vt:lpstr>
      <vt:lpstr>PowerPoint Presentation</vt:lpstr>
      <vt:lpstr>Intersection names</vt:lpstr>
      <vt:lpstr>PowerPoint Presentation</vt:lpstr>
      <vt:lpstr>Measurements in pixels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 chart</dc:title>
  <dc:creator>Hoffmanns, Ivo</dc:creator>
  <cp:lastModifiedBy>Hoffmanns, Ivo</cp:lastModifiedBy>
  <cp:revision>9</cp:revision>
  <dcterms:created xsi:type="dcterms:W3CDTF">2021-03-05T13:02:07Z</dcterms:created>
  <dcterms:modified xsi:type="dcterms:W3CDTF">2021-03-08T13:59:35Z</dcterms:modified>
</cp:coreProperties>
</file>